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B9B2-1DE5-4046-9206-145160089B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E64F-FE08-4880-8BE3-8AC05A53E9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1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1E64F-FE08-4880-8BE3-8AC05A53E96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88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8DA49B-A7B4-4BFA-B78C-CA69A6818349}"/>
              </a:ext>
            </a:extLst>
          </p:cNvPr>
          <p:cNvSpPr/>
          <p:nvPr userDrawn="1"/>
        </p:nvSpPr>
        <p:spPr>
          <a:xfrm>
            <a:off x="3597779" y="324740"/>
            <a:ext cx="256374" cy="290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8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mailto:ce.casnav@ac-grenoble.fr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523F698-11E5-46AB-8A95-34B32E5893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44284" y="287003"/>
            <a:ext cx="4631821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Bulletin d’inscription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compléter en version numérique et à renvoyer par mail au CASNAV : </a:t>
            </a: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ce.casnav@ac-grenoble.fr</a:t>
            </a:r>
            <a:endParaRPr kumimoji="0" lang="fr-FR" altLang="fr-FR" sz="11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 : 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Prénom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Etablissement de rattachement / Structure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Adresse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postal : 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cap="none" normalizeH="0" baseline="0" dirty="0">
              <a:ln>
                <a:noFill/>
              </a:ln>
              <a:solidFill>
                <a:srgbClr val="1F3864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kern="1200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 :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kern="1200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kern="1200" cap="none" normalizeH="0" baseline="0" dirty="0">
                <a:ln>
                  <a:noFill/>
                </a:ln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kern="1200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kern="1200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1" i="0" u="none" strike="noStrike" kern="1200" cap="none" normalizeH="0" baseline="0" dirty="0">
              <a:ln>
                <a:noFill/>
              </a:ln>
              <a:solidFill>
                <a:srgbClr val="1F3864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4033D29-1BEB-4EE2-93E4-A33D78B5A8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56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9E932C3-5D8B-4571-A65E-8595C03C99A9}"/>
              </a:ext>
            </a:extLst>
          </p:cNvPr>
          <p:cNvSpPr txBox="1"/>
          <p:nvPr/>
        </p:nvSpPr>
        <p:spPr>
          <a:xfrm>
            <a:off x="7694760" y="1104181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68ED3B4-3DDB-4A09-8C33-2A71988A8D26}"/>
              </a:ext>
            </a:extLst>
          </p:cNvPr>
          <p:cNvSpPr txBox="1"/>
          <p:nvPr/>
        </p:nvSpPr>
        <p:spPr>
          <a:xfrm>
            <a:off x="7893169" y="1653394"/>
            <a:ext cx="2516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C55A5B-0AF8-454A-A686-D9D05BD7B428}"/>
              </a:ext>
            </a:extLst>
          </p:cNvPr>
          <p:cNvSpPr txBox="1"/>
          <p:nvPr/>
        </p:nvSpPr>
        <p:spPr>
          <a:xfrm>
            <a:off x="8051320" y="2124972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4040E96-EE68-42AB-8890-BAC31BE8AE6F}"/>
              </a:ext>
            </a:extLst>
          </p:cNvPr>
          <p:cNvSpPr txBox="1"/>
          <p:nvPr/>
        </p:nvSpPr>
        <p:spPr>
          <a:xfrm>
            <a:off x="7159922" y="2915727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E4A0E5-DCEE-4419-9B79-25DD5AE3FB40}"/>
              </a:ext>
            </a:extLst>
          </p:cNvPr>
          <p:cNvSpPr txBox="1"/>
          <p:nvPr/>
        </p:nvSpPr>
        <p:spPr>
          <a:xfrm>
            <a:off x="7850034" y="3290500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DCB8B5-66B3-4421-B954-410068387901}"/>
              </a:ext>
            </a:extLst>
          </p:cNvPr>
          <p:cNvSpPr txBox="1"/>
          <p:nvPr/>
        </p:nvSpPr>
        <p:spPr>
          <a:xfrm>
            <a:off x="8051320" y="3774064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B81C0C0-F0DC-4C34-A437-131E873B9F9D}"/>
              </a:ext>
            </a:extLst>
          </p:cNvPr>
          <p:cNvSpPr txBox="1"/>
          <p:nvPr/>
        </p:nvSpPr>
        <p:spPr>
          <a:xfrm>
            <a:off x="7651628" y="4340057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C26AA12-EF61-4F7C-8810-77816267B4B7}"/>
              </a:ext>
            </a:extLst>
          </p:cNvPr>
          <p:cNvSpPr txBox="1"/>
          <p:nvPr/>
        </p:nvSpPr>
        <p:spPr>
          <a:xfrm>
            <a:off x="7760896" y="4890244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5B835F9-FC63-44F6-912A-607CA94A9B36}"/>
              </a:ext>
            </a:extLst>
          </p:cNvPr>
          <p:cNvSpPr txBox="1"/>
          <p:nvPr/>
        </p:nvSpPr>
        <p:spPr>
          <a:xfrm>
            <a:off x="8051319" y="5452425"/>
            <a:ext cx="2467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Entrer du texte ici </a:t>
            </a:r>
          </a:p>
        </p:txBody>
      </p:sp>
    </p:spTree>
    <p:extLst>
      <p:ext uri="{BB962C8B-B14F-4D97-AF65-F5344CB8AC3E}">
        <p14:creationId xmlns:p14="http://schemas.microsoft.com/office/powerpoint/2010/main" val="3958838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Bois Caroline</dc:creator>
  <cp:lastModifiedBy>Bois Caroline</cp:lastModifiedBy>
  <cp:revision>4</cp:revision>
  <dcterms:created xsi:type="dcterms:W3CDTF">2023-06-23T13:21:09Z</dcterms:created>
  <dcterms:modified xsi:type="dcterms:W3CDTF">2023-06-23T13:37:40Z</dcterms:modified>
</cp:coreProperties>
</file>